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B0922-4EB9-445A-869B-4FFBF524DAB1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65CEB-DCA3-407A-85AD-100F68892C5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B0922-4EB9-445A-869B-4FFBF524DAB1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65CEB-DCA3-407A-85AD-100F68892C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B0922-4EB9-445A-869B-4FFBF524DAB1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65CEB-DCA3-407A-85AD-100F68892C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B0922-4EB9-445A-869B-4FFBF524DAB1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65CEB-DCA3-407A-85AD-100F68892C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B0922-4EB9-445A-869B-4FFBF524DAB1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65CEB-DCA3-407A-85AD-100F68892C5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B0922-4EB9-445A-869B-4FFBF524DAB1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65CEB-DCA3-407A-85AD-100F68892C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B0922-4EB9-445A-869B-4FFBF524DAB1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65CEB-DCA3-407A-85AD-100F68892C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B0922-4EB9-445A-869B-4FFBF524DAB1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65CEB-DCA3-407A-85AD-100F68892C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B0922-4EB9-445A-869B-4FFBF524DAB1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65CEB-DCA3-407A-85AD-100F68892C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B0922-4EB9-445A-869B-4FFBF524DAB1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65CEB-DCA3-407A-85AD-100F68892C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B0922-4EB9-445A-869B-4FFBF524DAB1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165CEB-DCA3-407A-85AD-100F68892C5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EB0922-4EB9-445A-869B-4FFBF524DAB1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165CEB-DCA3-407A-85AD-100F68892C5E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Pre-</a:t>
            </a:r>
            <a:r>
              <a:rPr lang="en-US" dirty="0" err="1" smtClean="0"/>
              <a:t>Clase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52400"/>
            <a:ext cx="5181600" cy="6476999"/>
          </a:xfrm>
          <a:prstGeom prst="rect">
            <a:avLst/>
          </a:prstGeom>
          <a:ln w="127000" cap="rnd">
            <a:solidFill>
              <a:srgbClr val="92D05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57200" y="2057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685800"/>
            <a:ext cx="3048000" cy="1754326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 smtClean="0">
                <a:latin typeface="Comic Sans MS" pitchFamily="66" charset="0"/>
              </a:rPr>
              <a:t>Escribe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tres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oraciones</a:t>
            </a:r>
            <a:r>
              <a:rPr lang="en-US" dirty="0" smtClean="0">
                <a:latin typeface="Comic Sans MS" pitchFamily="66" charset="0"/>
              </a:rPr>
              <a:t> Describe </a:t>
            </a:r>
            <a:r>
              <a:rPr lang="en-US" dirty="0" err="1" smtClean="0">
                <a:latin typeface="Comic Sans MS" pitchFamily="66" charset="0"/>
              </a:rPr>
              <a:t>tres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articulos</a:t>
            </a:r>
            <a:r>
              <a:rPr lang="en-US" dirty="0" smtClean="0">
                <a:latin typeface="Comic Sans MS" pitchFamily="66" charset="0"/>
              </a:rPr>
              <a:t> de </a:t>
            </a:r>
            <a:r>
              <a:rPr lang="en-US" dirty="0" err="1" smtClean="0">
                <a:latin typeface="Comic Sans MS" pitchFamily="66" charset="0"/>
              </a:rPr>
              <a:t>ropa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n-US" dirty="0">
              <a:latin typeface="Comic Sans MS" pitchFamily="66" charset="0"/>
            </a:endParaRPr>
          </a:p>
          <a:p>
            <a:pPr marL="342900" indent="-342900"/>
            <a:r>
              <a:rPr lang="en-US" dirty="0" smtClean="0">
                <a:latin typeface="Comic Sans MS" pitchFamily="66" charset="0"/>
              </a:rPr>
              <a:t>	</a:t>
            </a:r>
            <a:r>
              <a:rPr lang="en-US" dirty="0" err="1" smtClean="0">
                <a:latin typeface="Comic Sans MS" pitchFamily="66" charset="0"/>
              </a:rPr>
              <a:t>Incluye</a:t>
            </a:r>
            <a:r>
              <a:rPr lang="en-US" dirty="0">
                <a:latin typeface="Comic Sans MS" pitchFamily="66" charset="0"/>
              </a:rPr>
              <a:t>:</a:t>
            </a:r>
            <a:r>
              <a:rPr lang="en-US" dirty="0" smtClean="0">
                <a:latin typeface="Comic Sans MS" pitchFamily="66" charset="0"/>
              </a:rPr>
              <a:t> el color y el </a:t>
            </a:r>
            <a:r>
              <a:rPr lang="en-US" dirty="0" err="1" smtClean="0">
                <a:latin typeface="Comic Sans MS" pitchFamily="66" charset="0"/>
              </a:rPr>
              <a:t>precio</a:t>
            </a:r>
            <a:r>
              <a:rPr lang="en-US" dirty="0" smtClean="0">
                <a:latin typeface="Comic Sans MS" pitchFamily="66" charset="0"/>
              </a:rPr>
              <a:t> $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3119" y="1"/>
            <a:ext cx="4930881" cy="6858000"/>
          </a:xfrm>
          <a:prstGeom prst="rect">
            <a:avLst/>
          </a:prstGeom>
          <a:ln w="127000" cap="rnd">
            <a:solidFill>
              <a:srgbClr val="CC0099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838200" y="2209800"/>
            <a:ext cx="3048000" cy="1754326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 smtClean="0">
                <a:latin typeface="Comic Sans MS" pitchFamily="66" charset="0"/>
              </a:rPr>
              <a:t>Escribe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tres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oraciones</a:t>
            </a:r>
            <a:r>
              <a:rPr lang="en-US" dirty="0" smtClean="0">
                <a:latin typeface="Comic Sans MS" pitchFamily="66" charset="0"/>
              </a:rPr>
              <a:t> Describe </a:t>
            </a:r>
            <a:r>
              <a:rPr lang="en-US" dirty="0" err="1" smtClean="0">
                <a:latin typeface="Comic Sans MS" pitchFamily="66" charset="0"/>
              </a:rPr>
              <a:t>tres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articulos</a:t>
            </a:r>
            <a:r>
              <a:rPr lang="en-US" dirty="0" smtClean="0">
                <a:latin typeface="Comic Sans MS" pitchFamily="66" charset="0"/>
              </a:rPr>
              <a:t> de </a:t>
            </a:r>
            <a:r>
              <a:rPr lang="en-US" dirty="0" err="1" smtClean="0">
                <a:latin typeface="Comic Sans MS" pitchFamily="66" charset="0"/>
              </a:rPr>
              <a:t>ropa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n-US" dirty="0">
              <a:latin typeface="Comic Sans MS" pitchFamily="66" charset="0"/>
            </a:endParaRPr>
          </a:p>
          <a:p>
            <a:pPr marL="342900" indent="-342900"/>
            <a:r>
              <a:rPr lang="en-US" dirty="0" smtClean="0">
                <a:latin typeface="Comic Sans MS" pitchFamily="66" charset="0"/>
              </a:rPr>
              <a:t>	</a:t>
            </a:r>
            <a:r>
              <a:rPr lang="en-US" dirty="0" err="1" smtClean="0">
                <a:latin typeface="Comic Sans MS" pitchFamily="66" charset="0"/>
              </a:rPr>
              <a:t>Incluye</a:t>
            </a:r>
            <a:r>
              <a:rPr lang="en-US" dirty="0">
                <a:latin typeface="Comic Sans MS" pitchFamily="66" charset="0"/>
              </a:rPr>
              <a:t>:</a:t>
            </a:r>
            <a:r>
              <a:rPr lang="en-US" dirty="0" smtClean="0">
                <a:latin typeface="Comic Sans MS" pitchFamily="66" charset="0"/>
              </a:rPr>
              <a:t> el color y el </a:t>
            </a:r>
            <a:r>
              <a:rPr lang="en-US" dirty="0" err="1" smtClean="0">
                <a:latin typeface="Comic Sans MS" pitchFamily="66" charset="0"/>
              </a:rPr>
              <a:t>precio</a:t>
            </a:r>
            <a:r>
              <a:rPr lang="en-US" dirty="0" smtClean="0">
                <a:latin typeface="Comic Sans MS" pitchFamily="66" charset="0"/>
              </a:rPr>
              <a:t> $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" y="2895600"/>
            <a:ext cx="3048000" cy="1754326"/>
          </a:xfrm>
          <a:prstGeom prst="rect">
            <a:avLst/>
          </a:prstGeom>
          <a:ln>
            <a:solidFill>
              <a:srgbClr val="92D050"/>
            </a:solidFill>
          </a:ln>
          <a:effectLst>
            <a:glow rad="228600">
              <a:srgbClr val="CC0099">
                <a:alpha val="40000"/>
              </a:srgb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 smtClean="0">
                <a:latin typeface="Comic Sans MS" pitchFamily="66" charset="0"/>
              </a:rPr>
              <a:t>Escribe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tres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oraciones</a:t>
            </a:r>
            <a:r>
              <a:rPr lang="en-US" dirty="0" smtClean="0">
                <a:latin typeface="Comic Sans MS" pitchFamily="66" charset="0"/>
              </a:rPr>
              <a:t> Describe </a:t>
            </a:r>
            <a:r>
              <a:rPr lang="en-US" dirty="0" err="1" smtClean="0">
                <a:latin typeface="Comic Sans MS" pitchFamily="66" charset="0"/>
              </a:rPr>
              <a:t>tres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articulos</a:t>
            </a:r>
            <a:r>
              <a:rPr lang="en-US" dirty="0" smtClean="0">
                <a:latin typeface="Comic Sans MS" pitchFamily="66" charset="0"/>
              </a:rPr>
              <a:t> de </a:t>
            </a:r>
            <a:r>
              <a:rPr lang="en-US" dirty="0" err="1" smtClean="0">
                <a:latin typeface="Comic Sans MS" pitchFamily="66" charset="0"/>
              </a:rPr>
              <a:t>ropa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n-US" dirty="0">
              <a:latin typeface="Comic Sans MS" pitchFamily="66" charset="0"/>
            </a:endParaRPr>
          </a:p>
          <a:p>
            <a:pPr marL="342900" indent="-342900"/>
            <a:r>
              <a:rPr lang="en-US" dirty="0" smtClean="0">
                <a:latin typeface="Comic Sans MS" pitchFamily="66" charset="0"/>
              </a:rPr>
              <a:t>	</a:t>
            </a:r>
            <a:r>
              <a:rPr lang="en-US" dirty="0" err="1" smtClean="0">
                <a:latin typeface="Comic Sans MS" pitchFamily="66" charset="0"/>
              </a:rPr>
              <a:t>Incluye</a:t>
            </a:r>
            <a:r>
              <a:rPr lang="en-US" dirty="0">
                <a:latin typeface="Comic Sans MS" pitchFamily="66" charset="0"/>
              </a:rPr>
              <a:t>:</a:t>
            </a:r>
            <a:r>
              <a:rPr lang="en-US" dirty="0" smtClean="0">
                <a:latin typeface="Comic Sans MS" pitchFamily="66" charset="0"/>
              </a:rPr>
              <a:t> el color y el </a:t>
            </a:r>
            <a:r>
              <a:rPr lang="en-US" dirty="0" err="1" smtClean="0">
                <a:latin typeface="Comic Sans MS" pitchFamily="66" charset="0"/>
              </a:rPr>
              <a:t>precio</a:t>
            </a:r>
            <a:r>
              <a:rPr lang="en-US" dirty="0" smtClean="0">
                <a:latin typeface="Comic Sans MS" pitchFamily="66" charset="0"/>
              </a:rPr>
              <a:t> $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</TotalTime>
  <Words>25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Pre-Clase</vt:lpstr>
      <vt:lpstr>Slide 2</vt:lpstr>
      <vt:lpstr>Slide 3</vt:lpstr>
      <vt:lpstr>Slide 4</vt:lpstr>
    </vt:vector>
  </TitlesOfParts>
  <Company>Egg Harbor Township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EHT</dc:creator>
  <cp:lastModifiedBy>EHT</cp:lastModifiedBy>
  <cp:revision>7</cp:revision>
  <dcterms:created xsi:type="dcterms:W3CDTF">2011-03-25T17:53:07Z</dcterms:created>
  <dcterms:modified xsi:type="dcterms:W3CDTF">2011-03-25T18:25:16Z</dcterms:modified>
</cp:coreProperties>
</file>